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7" r:id="rId2"/>
    <p:sldId id="258" r:id="rId3"/>
    <p:sldId id="259" r:id="rId4"/>
    <p:sldId id="321" r:id="rId5"/>
    <p:sldId id="322" r:id="rId6"/>
    <p:sldId id="265" r:id="rId7"/>
    <p:sldId id="308" r:id="rId8"/>
    <p:sldId id="309" r:id="rId9"/>
    <p:sldId id="311" r:id="rId10"/>
    <p:sldId id="310" r:id="rId11"/>
    <p:sldId id="314" r:id="rId12"/>
    <p:sldId id="274" r:id="rId13"/>
    <p:sldId id="312" r:id="rId14"/>
    <p:sldId id="315" r:id="rId15"/>
    <p:sldId id="316" r:id="rId16"/>
    <p:sldId id="317" r:id="rId17"/>
    <p:sldId id="313" r:id="rId18"/>
    <p:sldId id="318" r:id="rId19"/>
    <p:sldId id="319" r:id="rId20"/>
    <p:sldId id="320" r:id="rId21"/>
    <p:sldId id="306" r:id="rId22"/>
    <p:sldId id="27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FF00"/>
    <a:srgbClr val="FF66FF"/>
    <a:srgbClr val="0B8B11"/>
    <a:srgbClr val="80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46"/>
  </p:normalViewPr>
  <p:slideViewPr>
    <p:cSldViewPr>
      <p:cViewPr varScale="1">
        <p:scale>
          <a:sx n="92" d="100"/>
          <a:sy n="92" d="100"/>
        </p:scale>
        <p:origin x="784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B4B12-A398-4E1B-BC4A-4137609C618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3DAA0-0AD2-48D2-9C79-908BE0565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64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8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41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28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91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05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49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45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07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64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90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90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/>
              <a:t>美洲華語第一冊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第九課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繁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Meishing\Dropbox\meizhouhuayu\pics\9.8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752601" y="3706520"/>
            <a:ext cx="2124075" cy="3151481"/>
          </a:xfrm>
          <a:prstGeom prst="rect">
            <a:avLst/>
          </a:prstGeom>
          <a:noFill/>
        </p:spPr>
      </p:pic>
      <p:pic>
        <p:nvPicPr>
          <p:cNvPr id="11266" name="Picture 2" descr="C:\Users\Meishing\Dropbox\meizhouhuayu\pics\9.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4876801"/>
            <a:ext cx="1371600" cy="1766621"/>
          </a:xfrm>
          <a:prstGeom prst="rect">
            <a:avLst/>
          </a:prstGeom>
          <a:noFill/>
        </p:spPr>
      </p:pic>
      <p:pic>
        <p:nvPicPr>
          <p:cNvPr id="11267" name="Picture 3" descr="C:\Users\Meishing\Dropbox\meizhouhuayu\pics\9.1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2819400"/>
            <a:ext cx="6264021" cy="781050"/>
          </a:xfrm>
          <a:prstGeom prst="rect">
            <a:avLst/>
          </a:prstGeom>
          <a:noFill/>
        </p:spPr>
      </p:pic>
      <p:pic>
        <p:nvPicPr>
          <p:cNvPr id="11268" name="Picture 4" descr="C:\Users\Meishing\Dropbox\meizhouhuayu\pics\9.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5800" y="4953001"/>
            <a:ext cx="1638300" cy="1552575"/>
          </a:xfrm>
          <a:prstGeom prst="rect">
            <a:avLst/>
          </a:prstGeom>
          <a:noFill/>
        </p:spPr>
      </p:pic>
      <p:sp>
        <p:nvSpPr>
          <p:cNvPr id="11270" name="AutoShape 6" descr="data:image/jpeg;base64,/9j/4AAQSkZJRgABAQAAAQABAAD/2wCEAAkGBxQTEhUTExQWFhUXGCAbGRgYGBofHBweICIcHRsdHxwYHCggIB0lHCAcITEkJikrLi4uGB8zODMsNygtLisBCgoKDg0OGxAQGy8lHyQ0NC8sLCw0LC8vNC80LCwsLCwsLywsLCwsLCw0LywvLC8sLCwsLCwsLCwsLCwsLCwsLP/AABEIAMkA+wMBIgACEQEDEQH/xAAcAAADAQEBAQEBAAAAAAAAAAAEBQYDBwIBCAD/xABGEAACAQIEAwYDBQYDBgUFAAABAhEDIQAEEjEFQVEGEyJhcYEykaFCscHR8AcUI1Ji4TNyghU0c6Ky8SQ1Q5LCFiVjw+L/xAAaAQADAQEBAQAAAAAAAAAAAAACAwQBAAUG/8QAMBEAAgEEAQIFAwMEAwEAAAAAAQIAAxESITEEQRMiUXHwMmGBkdHhBaGx8SNCwRT/2gAMAwEAAhEDEQA/AMM3SqikwqiHkMytEzHT3/UYR02hx641biTVakFizmSZk/PA1NfGJ2nHz6GykEe3tPLHEftmGpgujspH2lYg79Rin7N9r8xJFZ+8VYjYGOckC/viP4wP4ZA67eUn8sadns9ECJLgIPIkxPsJOAU1cB4RsTGEkEES97VZinXoq5nSxKzzVxeLcyII/wApxLcM4kD/AA3I1iwPJuhHn5YpeGcHetlM5Q+1qFSkf64t89IH+o45xXfUge4dYDcjPX1sflg+q6EscmPNt/e1j+s5gWOUs62Y0OtQbNY+/wDfDVXlTERiLynFw+XKuSXXbqen1w1yVcvSBRt7x6WjHj9RQZTczMisf1sr3lCpT6gG3kysfoDjBkWvSoZdQS6jSXbktpt64T8I4uUrAVGgX3uNjy5+mKo5vL0qZrCojllkskQSRCqgHmZjyOPc/owC0my7H+3wQgwZb/iRvH83/GShTUkhwQI897b/ANsMf3vQapmFYX6fEDt7YcUuNFl71EplAkMunU4BOnSTF2Yxbb13Mfx6oGQ6L6/h8rzf0wPWPlWpuh0Nfr/F4JFiJN1ycxUqVI+J2Y2gXM2GKDgVDTVRWOgNUVdXOBJJH0+eFNEaURRzNz5C5P66Yo+G5q9LMKBKMo0GDuQTM89Np6k4xMqlQa0J1H6szwL/AN9QHj9PvabhSznxXtdkPO83j/mxHIpA84MfIxjo3aviNPLqi5VKaLVlnexc3nT/AErflAMRyMw9Sp3ZBWNre/8AbFNFcGdR7/rNAVWtf3grq37sqnkxtFx64D4c0VFvF5Ppz+mKWnmdIZtIPlyv6zbCvN0lSuGVYVtDxJ2MMQOl7YbTy3cQzYcSl4BwvTTeg1RQysTPL4Yt5TF8b8EPcFaxsQ0IptqI3j0H4YE4Bm6gqVWpvpdlIWfFqHxMpnfwjfywqr1qlQ+NmYr8M8gOQx59bpiDkW5iquFwR89JV57idStXl7lj4IAgRfSTyMdd+pjFbx3hrGn3Kt8dWTAG5BJt5BbeYGOd8J4qVI2JFxOHHFePlagzENOhtBBnSwVgVa3NmBnp9D6SoMnFT6m/m8yjUuSDyYp4nxtq9OlkbKlEnUw3eCYHkAD8/THrhuVJbTTUmASFHkCfnAnEfw92NZSSSS334vOHMqZinRZ+71qxaoBJU6SR+XuMZWQtVVSdTGF3F+IoyPGKZJBDamBgwN7232O3yxX1aKdwqVFANSn3gE76i0X8lWY5k+mIHiWUK5jXQUlJLpO8AmJB6xMeeL1q1J661KipTmNVMEETaDBMgWvYxuAcNXpxyu+34J2R+IdsZJ5TiCZfNBn1OSyS830AER/m+GD/AE3wFn6gFSpURgUJMxYG9oHnYxyx74/FSqtQrDHdV2PO3SOeFWYqhyEXYXaOg5COl/nh3SuTTmLviYCdQZgYJn15zhpQ4jUTUmr/ABE0FtyVBDD5wMM+FcAOcc0lIpldUE7EDYAfq3phXnOHmlWioyqtN2RmLDdIBgbnlsPxw0pdQ0LfaelpDvHY2g2Hn0+Un5Y+16CsxJDE+QtganxIO1h4RJLH8OhJ54+f7biwWw2ucRvTfO67MWynK8F4MxpFqzbBSPWfxwxGZFQBwpXl8owHkqxQsjWDXU/rkcU9fKhsmrgLqU6mhhqiYMrvzF8GSciT8EZYm88tUJXuyY70GCYA1LBWSdpbw/6zhZwypEHoSfe3448cS4jURgFMQAbqp3v9oHlgXK1SSxJkkSfci+BRboJrWIHrO19gc+HSeZEe42wp452NU5mvUo6i7qXNKBpJMT4psS0n3MRGIngueamQwJGkg/PF9/tZu8TMKfjF+kizD05+4x6YC1EsZwcYgGQnGOCHK1QGUr3gLaZB0DkDB+R8sY5CmAfFSqMD/wCojqNG/JiJwV2z79s01d/gf4SNrCynoRHvGMeEI70qjDZQJ99j+uuPL6qmRewhF1AJAvPdHhGqoCHJ1HSGYRc7WN9sUp4nQyIpZcoKtVDcTAWUYXsf5tvLE/QpVIpBlYKz/F/pMX98Lu2GYajmwyNfQh1EA3KjkRBt5c8H07HwCy8mADq4FpS9mYdqyd4tMVKZCi58R8hyibeeAu02VGXelli2qoKQZz1LE7egge2PfDuM0WpUq1VIebulPSJBg3WFPIkQd+WMOOZelUrpm6dTUC4QpJ1I0WBDCYt5RiZNoaZHHBP5hqpKEd/3nzhOayiGqMyHJCaVgKQNXhJgkSZONsrnf4CpUQMlIyALFjvEi9zBx/ZTgNepVaslKnUCgg06mmDa3hYyZjcc7jGTUGIJRSVsZAJG08he4x1QlFXD1/X1g2tiPvCcxRomkqEhqmkMSVESoIY6pnxTYbeHzGIziSypPSPxwdmXIzDLU1AgFbRDHe3LTjKjT1q3mwH0P54ppZIpZzvQ+frMcktkZ5rpCG/2wPvx74pR8OXbrT0/+1iPujG9cDS0z8f54L7QZbu6FIg6gGJU7SGAYfUN8sXJ9N5nee+zuVJqUnX7NQkxvpgBonyY437Qn93rFKlMFW8SOtpB5jqJ5bjzwsTir5YUXpmHliJFj8FiOYMY6I/D6Oey5pK3iA1qrWekTsYNzTOwOxHphRopWp4nnmdjlozlmYIUyuxuPTDLgtJqy1dbHQwCgRMnf26SP5j1xhxHJsmqnUEVKZuPLn+eH/Y/MIuTzBqJrGsBYbSwMEkgwYNxvIthFCgGuDowEG7xV+7UadZIommVaINTWZEX1WEGbWw5qZKk9dnVx8IKo86mmzgaQRvI3xOcQr63mfhUibTuZvYEyfuGH3Y0oc3TYtYCAwg6W+yT+ueAait98+8axDWuJ84/XC1nqUhJ0AANfSxilttZeY9cTdZqmYNQu4hWubWjew97fdhzxjPtUzFa4tUZFYXBCtciwtMxaIA6YU50d2HoJBYtp8JmeZuNxznofLBNcnFR8vBa5MVNVZ/Au3M8/f8ALH9kqWltQkXIHWwJP4YqeJ5WnQy1GlTZWLzUcjfUDpv05gDp1wiQXpD+ksfVpP3acUoBbUIalv2e4m9ZapPhqUghpuWEFlBgRa7LrB33xyzN13q1C5Ms7Fj5ljJPzOH/ABivTWkoUtq3IJsDF2AHIiBe8g8seezfAnreM+BDsxG9x8I6+eMesMbntDRWc6FzFncGVooCzEiY3ZjsMe24bWBINGqCLEd235Y6pw7glCgB4ZPxBeZP8znlb5CcUGW7QVwoCoXXk0C48tTTHTyx56f1CjkVYn3+8oPSWG23OTZdUNLuavdrUQSrtILgXAWOfIg4Y18q+WYGqpVGXxTBsRBI0kyCItvbyxjmMslamVYDeQeY85wf21oDK5fIUy7OSjBi38pjSJ5hZgeQxUyG2S8yd1Fslk/2rolXptaHpKRH63wv4Y06h5fiMO+P8VpvkqeXKgVKJ/hsNypJ1Bvw9MSmQzQD7/o2/vjUCst1gDzcSsyf664q+BVddNqfMeNfb4h8r/6cR+QrTvig4NV7uor9DcdRzHyxVTMV3jbiZ1UKqbyh+gkH6Yn+zT1Bl6wpUTVLaA0H4Fk6njnA5eeHHGz3ZdOV9JHQi30xl+z3iQywq1CJWAD7kYyrYsAfuIa97zLhmfamdDWHMG1sBcQdM1VrUqh8KNqTSJN9IhT5AAx64ou0HaDJVabCpRMKQSyxKyQpYbGxMmOU4W5Tga0aFatUqDRVqCl3gUkrI3gbSTH/AHx5VCg1OoyA87Hp7/uPaElOw01x/iK+GZKugbKs38Ke+VbFagNgwgxFhN7X6Y0zAbvMvVChGLSNKqvwmQ0AWINvOATjbJ0HyjIWr069K+iG6/ENJugO/TzxtxDNZbMVkpIz0gisXFQAkCJsR8U7db4oq5FgoO/41/n1/eMsBcX54hTVGLsSdNVhCuAQFLQ0lV6Lfbl1vhYzVwD+8VGa8LUqNqQA7HXJEEecDDTJ18nrf95WvVCrKFNYOlfiLFSsjxCx2GMOMZ/Jin3mVWtSIcawzQCrSNpP2iMdS6ZlGJbX25hMhUeX3kvVqM6udAGgeK4tfTsb79J3xlw+r4dI+IvYfL8OWDKtJqlOrUgSqzPMiRO1j1k4w4FQZldg5VVZQdJi7aoPmIQj/VhtRBbGLJzPm3qV3Yc5eapzKBk3lhKrfdj9mZAnbrj1+0igruoSAlOkWgdT4E+QLnCjhzHuKizpWp4CZAF9gZI3/m+zF4Fxpl85oTPCsCpNIU1mbNqUKl7yYn/SThlKpemVmfaEcM7EjO0qRFYI4EaWBiJMkEc/7Y8HhNYcULuzBqACUypiw8QkiPAA2x3mDtjyO0q5YU0hw6rv9mDfGnEuOPXrOyqRrVNR5fAuq/ISPrGE9W5Xph4fM1bWN4/7UPlcxTDVjprqIWpTEhvJh0P05HEfwzKutAOD4e9IYey3wW9UCygDzi+C+xhXNUqlLZXdtJ8xpv7yDhH9Pr1KrHPdhzFGoKhuBaSvGjqeroUAlgAAIk2k+UwT74E7KcbTLZjXUpmohBV0BhhzDKeTAj5EjDbL5HWzElNAdgxYkdQCsA39euEfF+EMgLhWEEfZIBF+f44oRkDWuI7EHfeO+L5zL037zL1SyPLqHWGUuWlY5wDIO1xg/stkRTotn3KkiVWkXAJUiDtJDEmbiI6zZL2Y4EmZqU01CTdUY6dViQgJB8XODA3vhvlOz2rOijXSrQWo3dywUkMBIg3Uj4fZsOGWXlWDaxgHGuMnMV+7ELSpqFEC7G0sxNyZnflgHJ8Q0VKzkArGhVIsJO/qFWPfDri+Wos/d5aqSq1NJdoCkqSrGReJ59AbY+UsiKVbTUNJ2gvCFXAay+Ii07mLxbC61QpTJIt21NdbDcx4d2bDzXzMgEylM+d9Tj7l+e0YreHVaagRciwJ2A8gLDE+c2ST+OFme4yVmnRGph8R5A/iZ5cseEwr9Qcb/wCoFPqXHlTQlXxXjCU1LEDTyU71G8+ij6x6DCB+K5iodfeVBPJW0gcoAiwxtX7LsaiJWroy61BqLeNYY/8ALpYR1GBTXVCyKGZVZgGjcSYPyxbS6BKK/wDJCaqwGzPmZVgwencNuBt6jyOPPaGsj0aLVCXqJKim0wBvq+Z29MAPTdHKOCpWVKnkftWFt8eeLqEanTPJdTerHb2AHzx6TXxuJgYgESczrm84DpDfFZW4ejq4p0Sx06u81nwx8Xhn0viaSnv6YZTYWjwMdSo4WdSo/UX9dj9Rh5QbY9DfCPs1SPcz0f6GPx+/FJTy0iRjUktQWaMuLHVQo1egKN7bfSMY/s+ygrVXpNsyn6QcEUU15etS5iHX7jgPsNmO7zSsbfEPmIwNQjNbw153KTNdiKOitLEsaT7cjpN8B9nUalwuqpQtVYjQrLPiKqFs24HP3xvxftoKZqrR8VUISG6EQW+S6j7YH/ZxnVzb1Tmi1SqDqRi7WAsQIIjefnjnVcxbX8xlMrfURZvhQEVasUVA8SMwLgmJhQTzmJMxBxkMtlv3pHFeUNIHUg1KBzB5m1vzxYdtex6lQcuoAaQ7MWbSWiHvLHoTfljmvBjUpOwDeNFcC2xg2gjr1xO3ThSS0JlAPEqs7ksqJOWzFWozagxZxog3sABpgdYP3iX42G8SkSGuT57z88KM9xCoMwKdHxQ3jOkQWMbAwIWI84PI47WnD8nmDoQUgxkM1MhWRxI8VFjt8/lfFBS9j39I5r43nNuA5QnL1hVIClQqNP2p1KPQxB5eLAvZjPNSqsAqNqU2cSARNwD9oDUB64zHHxSrNTq0+8COwLA6SYJFliAJvE+pwLnVAfWFKq19M3APL5H64WzHTHR+faSgd/SW3ZzLZdqLLWBDtKpV0lhTmJ8M7mN469cD8Syxo5Nl77v4dStTu7Mo8A1ElgYA8OxAtfENnc1Vp6Arsom0HpF7YJ4Nmajq5d2IJG7EyYJ5+2OviltW/mNyC6lTxDjCNRSmaKSiCHIkkxYmRH9rYBTjhCQoAe/mreqmRI5Yb0uECpQabtAgbcup9reuIniOVak3MY4oGXiLfIc943Xi5em6GmoZlbxLNrXAHI+s7mI2wy7DU3p0naICEOD8wfmD9MJOyvEKb51DUX+HJLgbRpMnbab++K/N8SphKi0CsVF0AcwTb4ekXmbc+WCp0VpqWUcwQt7CG9kWy4yRp5gAipUkH7QNlBHnOJvjOUFZn/jHu/FqqGSA66ZAWQUAhRtfTPORilVajUqBqogWQ7XOkm94HQ4N7aJlmoOaQK1ftQPDUjcMBEzG4IPUESCDIrBeARrcZ9JAaTVZu6amuoggwrCxldiIxScX7SnNZZO+H8ak4Pei0gBrEbBrzPPAnDezdPMoUaoEenGmfQifTYH1+U7mCqE0nYMj+EkGNuYPUHDqL6xP+4FiITwqkaa6VZmpMrFgQNtSvuLAxaR1PXGNLjBD1KjDUz+e36/DG2cbRR8BkFSu/nH3YSIskDC6q+J5WjKwDWEbpxOq5hYW2/Qdb/TG9LJJT7sy/iMmBJ0gSSBzJ9Ywty2WZXYzbaOUWj9flh1WenNIorKUpy5JkFhF18iBt1kYWKSrpPzB8MJoRrxnJFFyuWpU9VepSD1mW8SSTysBtbeI6TNlt5cgzsAbfJsWHYwVHGZzFdP8dO7paiASoDCACRz03MCbziMzeQzdN2RsrVDKbju3P1Wx9sMamH0o49JjgHdpTcJyrVqweodyWJgkk72Aub3xPcXpFqtQEEMGMTvbb5jDLMcCqhHVHvp8Lh4BJ+oj0nGmU4SvcJ3tb/xOuGMEoKcWvEs0/Q+WHFGPtOxW177i/s7xM02IMaXEXG3QjnzIPrg3imUoBkFMLJBDBZgegI3/ALYUcVyoo1WXUGG4ZZg+YmDhjXrpUpUig+wQ3mwt90fPCCtjNDnG0+cLLmstKmAN5AB0hdyTzj88VvCuJUaVetljoqlbOpBDCwMqTF77jB3Yfs93Q11Qoq1tMCTK01IYiTzMCfliG4kaf+0M1Wv4q1iLMFhYg8r/AHDDlOO46oisBeW+Tohc6KamUqWE81YW/XlhBmMmaVetSmCpZQfYwfuw27MsMxmKBRxNO58wDIA9yfnj72mT/wC5VgOZU/8AIuF1iCqsPUSZV1Izs9VC1NT7yN/1zwXwzjIyFWoVGoCoNN91KmB8iCfTC/iGXNMxzxjxWqqhgy6n0KoMkaWO5tv4PDB64n8M+ISTrn8iCiy5odvv3opR0MpdgAy7qZswHkd/KcKeM8EOSLVBVaqXDEMywdUwZ6mCTPlsLY+dmOz1CtQjv1R3IB1W1daYafDyvBmfLBdSiA6pmndaVPwrTLO/imSCxJ8pM4xurWxLA/67e57SlLCwJkjwWkMsddYFlu08yPf78VdXLfuzpmqBWr3g1FnAceKfCYjlPSII5Yd8S4VTFMrUZXosD/BcSonmhBDIR5HCXs73VCpTDVKgoG6gBSjQQCD3gYlZjz5zjul6yn1BGN7/ADvxMq1Dew1IviVINmSViKjyLbajMXk2Jjflzw9zWXNRzJEMCVMjlAHPnb64c/tHy1AZjLVKBQa7MFAGzAgwI3kifLAFNzqBmy3NiZmwAjA9a5psAJX0tMOpvJrPjwqGHwSPnt9Lewwb2fy8tv4RJYDrsB674eNwg5haKIhd3cLF1OnxGTO0Ac9oOHPGTlQwp0kRChhhREqzG/xvExeSBzwAql6BYat6wPAtUCngTbgKUihRmczqkkjmF2EWvcHyxGcZo5gd6jU+9FJjqKg7TGoGLCbSbYf5WpGk/wBLEfMR9Maccr5TXUSq9Sm9wXUViGmDHgttAMSIAthfRVneoVJ19/eUdVSyUWknwLhQTvKpdSCukfENMmTIIEG0fPAvDs0HqPSp+IHZh057+U/TrhjxXh2nKlFD+Ms+oioC22mA6qYsYgQfPCPsbQfWX2EXtc/lj1yRgSTI0QX2NiNczwZgzVUEL4Sxn/Sw87Xxjnqdamz0KinS4B17qDMghhbxbX6jpipq5YVU0zpkQT5Gze8X9sTfH+KMM237szKNKix3MAGeREAYkDZaf8Q66rhlMuDCqpKtqAHwsLgHpO3/AGwz4Dnny1R4AZajSytdTAgGOovfzw24DxgCiaNZQaZMsFGkajz0i0+YuIw8Tg+UqwUqUg52Vi8/Kb4dSZX+k7kniBlssZ8N/dsyumrlqDj/ACCR7gAg4Fzv7OMm0nL1XomZ0nxr6CfFHucF8L4LWVp8PdqLaQQCfQ4z43xI0DLEgRcj9b4qxsPNMVyBuI17BCnratXVaQ2bnHnqEeWBspw+mGP7sr1OQq1QGtM+BAAoE3lpxO8a41VzLqHYwT4KYPykdT59DiXPFq6k6a1RbxAdvzxJVV2BFHR9TGkE86l7x8pQGqtXdqh2UXJ95jD3gn7VQtBFenVdgILQDNzFwb2jHM+HcPL/AMWqS5O0mZ9SfuwbV4nQQ6WYSMS9PeiSFu7dzEkrl/xA/cyjodkM9mMrUqsFQrU5sUhU1ayBsbxE/wApxJcQ4oAyrR1htixZvunHY+0HaVG4WDTIDVxCjbSrSxnpC298cZr0ULrog3jV+PoMejoCVBBxHPaHOZap3XdkqxQSD12JJnyHz8sf3YrLg5hUay6pM7REnf0woz2UQVGqLUU3ARRcxMHVyFvvwfl3CKzE3Jt9NsTsbqPxBxGep0rjOd01tSsb0SIn4ZIFvXxY5Uc3rr12kLckExFrDfrh5xLiJValYmSEMT1Pwj5nHO8tmDEHnv8Ar2nDEXIExlQSu4Vxp8rWp1qZFQgyQDM9QY6yR6Yo6/aoVc2uYZTDafCguYAWIPO2Ob3IgE35DD/htCaaAm4uD0vOBdRiAYkEAbjrjXGhVrStJUBtvrKkc5gX/U4msy2oyby04f8AAaFItmO/ViqBiCvKG5RuY29MJGpyQBzNvngTYQXJlJ2byBqOQDZYAvG4mYiSZtsRE4adp6VVmUIpheZN55CSZmMFdj6NIqatJ6pqr4fEABf+W5Prtytj32h4gKC6651FiQgHNunp1b+wx4nU1m8daaC9u33I+f3mPTIAAG5Pf7HfSWqETpYopNiQCfpBMWmCMPM9wg1uH06tICaSs2k81NzBHMQp9jhPRos2UqZysoaIYDVAI1d3G8jSbCP5sE8Q4+RlBRojQHWD5JYxfmdvTHsUR4SXc7PywmP5ALyaGZLVqQLEwQB+X664o0pk2/4YmZ5z1n5YkuGH/wAQnOG+uLMUgWJ6FOntc33OIOtJuCfm56PQiyxxl80tGlUqEWAYQDeSRyERIn5nAPFOBplDSpU6mpoBqEkEh4uJHtbGvESwyuZMXWWPSAAZv/SPvwqylYOVIXQ2pu8BsA4N9P8ALNjHIk8tgptfpCPv+0Liv+P3jDI0lKiwgU95HMz6DbE52nzWnN1DJUK6hbwwAVdjMg+YjFJk6c6Zn/Dg+Qm3rPM+XniU7a58pm6iqIIIloGqdK7E3AgjbGdAL1Tb5uF1TELqH9nsxVqZouxLUmYmoryWZVRoaSJnVAmZv0nGuTpjv6kbNJHXyn2wPwGu60e+arVWoKilBqlWSCrqwYx4i0bSIHU4WVuPpSr6WDQIuI9ceuVJUASOlq5MusvlZIsIN29BuPc2+eIbLoe/qwvxVG9hJjF32cziZlW7o6zoJMfZAHMbi56Yk6TGhSDss1Dc+U3+eJqwYLiBsxPUHMBRPdc92IF6h99P9/uwh7Qs6VlUkgooIM3lvETO87D/AE4q8hQVgKrqDMEg+v8A2xPds81TqZk1EMqiBSerCSflMeoxnS0GU5NFUqRUXMoOB9vM+ik1MwrU1gfxVUmfKAGY+5wo4v2xzGaaKrKEmyqsD35nCIeJSB7YwakwUPHgOoAyNxE23tI9cXLkSbmUIvrPeazRFUFTcRgBm58z9BjbWW8RAXyJHn9+MCp3OGWtNY3MNpZohO7E3P38vfB1Ds2tRddStTV2kkEtaTbYRtGFGXfTLxMbeu2GdLizgCFMeoH4YxRjxA2o8sb8Sp0i1OihbST4pnlOrfkTePOMJK9NnrkICFpzbaFXcnFBxTiaVM9rqBQASz6PhuJIHpz85wXxHLAZWnmqY1BiabsP+lo9iD6jkMAsMtFueyPd6KtLSQPCVbmDcb7kzgTNsJQdD95n8sGcGypzTLRDKsAfET6Wm0+WHv8A9NUKj1KbF0ZCB3oYGmTBNwRvbaRhdSyDI/mbTQ3tJ/i9AvlCwNgyhh1kE4kcvTLNAxWcc4NXyrEMQ1GqQNa/CQJAnoRJ+sE4S5JPEAbHVBP34ajApdTqcxORvBWcho2j9XxT8Gpt3aSPDcpaLEk7xe89fuwHxjhJpuUhRFzA35AzynePPDjhFdjRSiYimTB9eWFVT5DFsDaa8QqtQNbu1B1U6baSoKsCq6gQ1rmcJqFMuUVY1E2mwBvzOLLiYQXNIvqyxlg2nRoJgjrcgEXsMIOHV1yz03+NgPht/Lff3+uF91B7zgLqPnrBqXF3y8UksVJBI5kn/t8sK+0FY1qneliRAAB5Dy98Mslkg9ZTWJpitrKkDZjq0+wYifLAPEMoyeB7ONSsOYI/PyxyU6auaijfrNIORY95Rdn8/TpZQvUCOrNC03M/xF3cr/KqlN9zywj4jxSZIuThdUYlKY6Kf+psCucE1HNgTwImomb77Sh7F8NNatvpVAXLROwJA92gfPFcR8V7SkgnzFrER13wB+z/ADS0srXLDcEkjeAD91/nhnS3kblTpMDeI2nczG02xD/Ul+k+/wD5PR6QjcYVaJajXRAWY0nIWDB1Kwg8j6z74leDqwkMBrDOCDM6hAYGOcyPbFzwugGGgzD0tJkzcTImd7+2JbiGWp0qngM65LAxvAFgBEHn1PO+J6Iv07+4jSB4oMa5CnzG+lY9LxHW/wBDtgzMdlsnmKhqtTqGqTLEsNAIAAgfDsAb/XElxHjjU2ApEaoDE2IEWAA535+uA6mfzFUGsHbvAwuLDb+mDG2GdDTamS/rMruC2Mr+IdkKaqzikzRzarcabxAIXzgWOOY9oOEprZ0LCTJBgj5jFUn7Q60aMxTVhzZfC9uvJj6388CZXh61nd9RFEEElR4m1TAA2Gx3288ermEXI6kbOBwID2P4ZUdXqU6eqoLIzQEB5kk8wOWH+W7HVWo1C9ZDVJlRqPxlkDTIjTpBv5Ye0M0FQd2AqARoGwHkMaZRNZ1EEA2AvPqIx5L9eyOWx1/eJV0Lxfxzg2Yoq47l9EGNALCI6rPLERW4RVq0tC0nABklaZ9xYdPuGOwZavVplRS1BQQX1N4Y2I9edsMMp2iSo/c10UkkhT4SGHmDcH2xf03WUaxABsfQyqpSsRuQPYr9nrOO+zYK02+GncFvNiLqPLf0wv8A2m9hXyxWtlVd8qRsJbujJJnnoJMgnYkg8sdnTh9MLNLwdCvw+6zBGCOH19UqV0uu8bHzHl5csegqgTMRafkpqBLQNh9/M401bxsLAxv547t2s/ZbQrd9WypNOs0tokaGbfYiVnytJ2xw9aJUhWBVg1wRBBBiCOszgalxFvqfFPgdiLAWJ68sfaBJUTvGGOdVVbQxmIJg29D+ueNF46FEClRgdaak/MicIRslvaLU3WAU6BMnmfxwX2f49Vy+pVM03tUpt8LDbbkfMXxm9ODvgbu7yNsMEFTLDL5RDRfM0yqLWqlVpgyyASADa4IwRkM0VAWSOkfII1gogTeJwJk8scvk9blGFYyiqfGnnEbED2IxnQqlJk2O/p/MDPXeOmPO6xDcX4M9DpnBXXMsKBSvTK1BqQiHUkkr0tNli4YeIQLxiC7QcDfK5i/ipudVN+R6g/1Dn1kHnAqeG5plZfEAxstXk/Mox8v73JjFImUo5ik1KshTkwAHgb7Lrz0zG3mDucSUK7Umw/6/N/vCrUsxcczlWWptXD6AToBd+ukEXPuRihbKlKmXeRpzFDvAAALiARAPL6zgXglR+GZurRrUwzlTTdL6aiNHiVv5SLj/ALga1sg9LMZRmGmmykIt7AguDfkd8evVHka3oZI/Nod2rYinlQoY6+8pwvMnSQI35HBvAuxAYg1WOrXKhSJG1mN+fTzvhjm81RpUFapA0VCAecsDsTtK2/741pdoEpKKiTUY0gyoqtqYkToEAw0D0vzvgKVyq29JyC3MoeL9l8o0PWYmpEDSQBzuFiAb7iMSnGexNKtBSsysDdmUuSoAVV+MC0bxN8NeH5vM5nx1cs9Af/kZP+kHV/y4ZpSpr/iEj0gffhp1q1hCIvxOc8R7BukBcxSJC81ZdyTyDXvhXR/Z9mnYeKkEO9TUSB1sVBP6uMdac07aQp1bAC59zeMFLlQfiv5ch7YcgvFlN3nOT2aNMGhlzWYsuln0Du4Mze3U7TuN8NF4fVRfHTYAC5EwBG/h879cXSQBe3njSmSdrffhPUdEtcAEkW9I2k/hk2EnuBgyCOsSI5i+wjn0wh4j2c0KRXqv3iWmBpPnEA3HnjqOVyqSDpGvrzPr1x7zmU17H5gEfIg4V0vQtQVgTe8a7hyCNT80ZipNWoxO5gT0H95w44Zxjuk092rLO8kG/XcfTHU+J8HzKM1RHUGDAKqB6AxBPriS7urRJrVJiYmxUz73taI3xhypng/xFkebIyYy/DkzdZWClUUy8mRp5Am03sOcek4pculKkBRpLCfaJMlj19pNhjE5sGdCpTUmdKiBJ523ONEQbg4nqZN9Rsvp+8jqvkxIhFPL364a8M4jSp1NBlqkeIgSKY5auhMgD1vhJn88adOKZGsyFO4Hn69PniHq52qmtQ7rr+Majf1/PCaPR+Mc3+kcD195lIhTcym7WdpXGZDFHFEWUrUENO5grpYxNjtHPCupXpio+by+Wh1MkNUqEINtShQoKkzK+KJuIwlyfEmpCATvyMEcjGPvaPOBjSCa9BpydTEy8sGieUR88eqiqvlUWlWYbcr+x3b+rTrjvCopvdhsoJ5jkPu9MdhyucVobk1wY2nlj845ThjsnekqqEwpJu0AaoUAmBMTtOGWTr1smwr0n3I0qC4DgD+VguoeW+N8YK2JmZ7n6Dz1XR4z9m/qPzGPzp25yfdZsr3gZ6g7x/6GYliCecCIjrilpftdNWg2XzNIhyIWrTGxH8yE/OD7YV5haeZQs7KwI0ioLlem1xH8rWwdV7c8RyoKg1z6SIr1Bsuw58yepxVdnsvwtsuhzJAreLUO8qD7Riy2+GMLOJ9naiVIpxVUizpOkiBdi3wm5sY2x6p8JAABfLzz/jj/AOMj640MLak7DsdTY5VAtQ1AzWhYMQZ3PUYAooRbTGHVPM/xCrU2ZQpQKFMljsZjrBA5gDAFAO1WXkzIYdSB9/5YDSzPDOInjvtLoCfCDb0O/wAtsNspmA6s6iIYAILza4vyN7GY9sIM840gC8mR1XkwP0wTl6pp5fUNxVX7jOAqpmtpyHBryqyjrPdGdFUeG90beADt1HSD6YpOFZypZTBrUjBG3eIeknmLjoQQOZEdQqK66wDpN+Uqeo8wcN8jULMmtocf4dUc+ek/eV5xIuLeRUXseZeDLDMcKo51VqaNdWkD3ZFmi80nnaD8M7ExbcpuO0FzPcVhKCmZvScKW+FlDjwg2Ph6zthx2f4j/E/iDTV3KzaoNpB52i/pPTFRmROWcUNKFySQwiNRl5BG5v6zOLelfNCrfe3tFVFE5pW4aM3l+6LEDWpMRNpsCbTBF777HFLkcm9NAqBKagRM6mgdWMjEJTqn93YKxGpeW8qZ5dROA8vVdX1szsNJ8LSwIi50tY9Iw3pTdLekCqAj29Z0HNZmjGmpnLi501FB2/pFhzt1x6y6UJVEuWUsCxZrDcyxPl8xjngpoxUaWBVQoYKCCAPASLRbpb4QfOv4XmCaZDkdBA3I97fXfDGK3taYLynpPSU/ECfIT7Wx8/2lJhVnzOF+SpzhmFp01kkWw6mzMPQTGFoRRBYy3sMA9oe1NDJJNQyx2QXY+3TEx2i7a6QUy4k7FzsvT3xDcWqFqRckszMCzHc7/TBmpo4/rAJCnc6t2S7VPW11RpqJNwsynSQbj3EeeLKlxRDEypP82PzBkOIVMvU7ym5VheRPyte/ljofCu371KXdOQHJ1TVYER/KpCCJ6seXLEoeomwbj7x4KkTsRqA28LTy8vTEV247GVa6hss0FZPcsfCSeatyPkbX3GEOX7TbFgV81Nvp/fFj2d7SpW1UxUDOomJEkc7b2xqdQKpwcTHpgrzOQZujmKJKVqb02HJhv6HYjzE4zp8RIQtvyUdT+Q3OOw8fzwKmnUQVKTDnup6ieX1HXHN+KdloLNlyagUT3UiRPQnfmb4nqpYkLuRvRZdjcWZHL1HXXGpQ3jMgEEixgm4sRbyxlxbIDSWJAI6mMJafFaq0KqjVqFQGoLgrAgCNxznCc8RZ2l2J5CTsOg6DFNJGRLTRS8o3vvGNDI63CltI6xP0kYquH5KgtEU8wNS6wwaDvtBgyLWsRP3SuTe49cOBUdCO9ZhSqbCbGPLHAkmYdbgPHsw6VDTXSFWylT4Su6xI2O/rM3GEuaquxljc9BA+QEfTFtxfs41YKKCFjE0yLgiPEnraR6+eJrIcM1CqoDF1G0AXm8/IjBoANkbjVawuO8Eyz6t4J6kX9Jx6SkybSBNjP0tgyhlGNIwDIg/KDjOhm2uTAO8XMfPl+rY43OxNyBjHgNWs7tp06QCZLBYAuSSTEffywR+8UjcugJ5aan/xEfLCoMtQqzgIsm45+ekb4BPEUGyz53wtlBOhNLvxo+8sOEVjRzPfK4ApGdFQMAQDsOhtIPI43q8Qp1c62YYGkO+DQCbTuZA98FtVbPNRaq0Ugo18paTItzMe2McuKIzVdKg8JeVGmRYm0C95jD23GRf2oy2W78vQOpGAbeYJ3H664SVv8KOtX7lH54oO1IywI/dis31qqsoXaPiAv1jCXhGW76olMsANRLE8gY/LAnmSnTGNOFZV0pLCt49TWFlAgAnybxD2GCaFbT4SupCYYG+knmBzHny9NkPGOKP3sK50WCFDAKCwi+xjDPhed1pAMOtr/SfUCPniPqqVhl68yuiSBYyty+YCpDlmpz4ao+JZtePlMQeeLHguc1E0KrAkqdLR8S8rdVJ2/PHOMrmQp127tzpqKRYbifTkfbzxScMcqVpar/FRqWt/T5kWB6jzGPOyZHDD58+ajwBbclkoGj3lCqYrUiQVg7SPFMRBFx5Hzx44NxGkafc1EL1KbkAwJ0ncTafc8/IjFZ2up61Ga0gMy91V6yD4TbrcTzhcQ6VglaqVUsftaFki/OB5xJ64toMCWx9xBrDJQTDiukfr6nnHLphzkHVKUapLbiOflidcVCASpSSQoIJZmG4gDlg+gxSzEE+X57YelNy1yJMWA2xlPQz4VSzCBucTuYzzZt6nj7ujSXXUMjwpfxGTcmD5Dzi6nilKq86GE9DIHyEz74lsxwrNjWNLEPGrSwvFwCJuJ8uWKFVjpuJ3ip2MKzHHTUhEXTRBssCTH2id9R53+7DbivHO9oaClNYsuhYsCjSeptE+vXEY+uk0MCvkRH34YB9VKSACWEH0N4wxgAuoFhe8+MJYY+51YQ+oH3nG9FB3h9vxwPn3lYj7W/thS9oxTZdRjwdmp0Vaox01BKqDcjaR0iD8sf2X4rUytWnXpMS6NMn7Q5qfIiQfI4/uxnaUZY93VoU8xRJkI9mQ8yjQYnmIIMcsM+3GfyOaprmMmr0amrTVouoA2MMukldxBAP2gYwXhjLKYWbjtOp1c7TzGXp5qjejVWY5oR8SHzUyPbCPsLxfKvVqIX1OWuwN1Im8RdeU7Y5DkeO5ijTejTqstKoZdLQdpNxYkAAxEixwNRBp1Q9NipUypUkEehxz07tkIYewn6gz/CqLia1CnUBEBwBMcvELjHN+037McodVShUq0W30MAR7Ry9Jx57EftPCqaGfXVTItUVZjqGQcjvK/LDTjedoPCZTMpUFQwKfjkc+Y2wFVnX6Z3kv5pzqlwBqbXaY6DD7JmnVKUagVlcx6E8wdxfphVR7Q1AjUtelW+IRBPqYn6x5Ydfs24a1XiFFhDJTl2PKwIX/AJiMLwLMPWcFWxtuB9neMVMpUWmXDUHujsDETAdY2IP98aZmiyVczVdSoqDUzCFWdUkqdiDqDec+eLThP7Pta5qhUJVEzDGgSLhWAcR5eKPbEL28yGay9M5aoZpowYAXEHUA48pMf6sMbJWAPBisLXHbtI3M50knSTGBaEuY0895j6jHsUSLmwxtEUyR/MMM+kTJsmTsCZiYuTF42BPnjy2ZVTGgWtz/AAw84XlO8rU1EsWkBI6gCb8wb+2AM1wSsGvS3APxLzAPXzxqC+4xbE2Mo6HaB8rR0GkDU3Or7MxHO554TZrjxfviFE1oBMbQZt6mMU3B+zbvTqfvnh1gBLjWI8hbbDfIcGy9H4Ev/M1z/b2jHFgNGGSORIbK8EzGpdNNirLMja/UmIIO48sFUOyWZ0sNK+Mc3Fr22n9HHQkHTG4pRuQPU4zncWdm85xS7B19MaPFyYVVP0YD6HBnD+xfEtfhoymzeKnMeR1b7H1x0NKI3JgdfFH0wx4fmFBADbnl/c45hloiavN7zmFdGpOyusENpqIdo69Pzw14fVENSJOk+JGMWiIHqGt6YoP2g8LQxWpk69nmPEPK+/LEXlnBGg2AIZZHwxtv95648XqKRpkiVpuVgirTZH8IcaXM2DKRpb8j0jEsysrkM9NXWRKhi4IsQeXl54dKKtSkxQQSYaLgj84/Gca8T4IahFZy2qoAW0sQsixtOGdDTqKhNrekGrY6vEFFKakkvUJO5VIt052/t0wR32X5976x/wDzjWpwS1jPqPxGB6nBOoPzxUGqjv8A4iDRptsmFUsrReyVYPRo/CMMst2eKjU5V7eFVaC3qWFh7HEseDQfCGHyjGtA1EIUO48pMfKYwxeodedzP/kpngw/i9KswK1MpppEWHcgiOus6pPocSHEuELRGoAlZELe3+Y7x5fXHYOBJVzVLSMwwcAyCZWNrqCLYYUOyADmpVCVGIIbw6Va0XBdh8gMUA5i8Dwih1Pz9UqAMx+UYDzHwD1x2LjH7I1fUaDtTJuAxDr6cmA+fviMzn7M+JA6f3XUo+0lWnfzAZgY9gcdTHlhfSu5EZGkWeBMwTbyvgqtsV5LED7/AK4aV+G1cjXamyvTqNSOrUIlGMQPIldx0OFeVEs4P2laPUX/AA+uOveATcXgBW+NmS59cfwWSIxTUOFGm2lgJeD7Hoem49sBVqBBeA72EVZHLSASLH9DFN2WrKmZpvI8DDfa9vxwv4y9Giaao+vUivA+zqGoLvchYmeZwdwpA2VqV0WQDDTYiIaB5nyM2GJyru4NolkZ3+08dqcolXP1YtTHiqBBe1zEwLn75x0/9n2SpUaL5pVKtmCrAHdUUBUHKxib/wA2Oc9kMwn73XZgppsXU62AhNQk3IkhRsOvPbFNnu1cl6QhQLIY2gQAeUef9Q6YrDWF5VSXUuOOceajUUqZXVBHIjbfluPkccv/AGmcc73OqwvSVAkDmpuw9b/QYd57i3fZFXBHeKBI66fCfvB9sc+4k5ddRudRHmLT9b/LCqrMfaFVBC3ED4lTVQysCwDQGEWgCDG95nGOXQw1/wDuBb5m3vi17GdpUpjuKyq1KqBBYAhaiiIJPJkgeR9Thd2woUqVZjl6ZVCofTcgSQG0/wBM/KfYGLlRFg7AifJ8T/d80lSnM0wPQmII9CLY8v2kMmRz58hyHsIHthWapLsZkSYE+s/THz91ZrkCfX2wyNYdxOyMCGIgRaDNz1tGPBqwwXmdumHdbJ9LnAmT4PpJaSxJkTeJ5DpgPCN4IaeqNFzuwA+uDKNBV2Go9ScZNlX9MDVaen4nA9/wGHKuPaDe8aNmJEHGNCmBJLKPU/kMJHzSDqfoP18sBV+MDbVH+Xf6fngHYHmEuuI14kae7GT5n8NzhFUNA1qYKnxELLR7W9cJuLdoUpAnn82P4D64jV4/VrVhDFADIg3kfDLHzi22AC5cDUYLz9A0cu1JQFUMo+ztb+k/gcEZfMU6i6PhP8psfbzwo/Z7x796yoDkd9Shag6/yt6H6EHFDVywmdP0xQoFtRR1Eua4dvaD1H4xhRm6zIYcCeVxf/3RixCQZ3B3wHxPhtOqpVhI+oPUHC3pXGpob1kj+8g+Xy/PGFZZ+x8yB9xxrxLsro8SkkddiPWMLk4awO5PlOJHRhyI5WXsY64O7U3DKyqR/VP4Yq0zrP4tQB/mVFn/AJhiEy+QiST7YIqZh1EIoA6s2/ywoK68Rhde8rq+aprepnKo8gwH0BP3YUV+IZdWDZbMfxhJlmuV5ggwPocRnEeMsn+I9JB6CfrM/LEtxDtIskoCx/mNh+f3YMK7dpmYEqe0HaqsCarU6FQgFQ1SiuoT0Igx5GcRJ4o1WrSLLTRV8IWmiooB3MLuTzJ6YyqZmpVQF2kFjb5R+OA2EHFSqbbkrsCbCFUfBVEiytf2N8WHGamin3vNFKj/AFWX5GfniR4j/iFh9qG+YnFVkUGZymhjpOmCemkgg/QfPAVFDDcQ2mBkOjy8nmcOMl2manRrZenZX+EywPRrTFx1Gww47K5WhSqOzjvCrQmoLpNiZ0n2674m+MZemleoEIKE6rfZBvoE9Db0GGKbxo9Y44FW0Uj4Q2qPiphhafFLfCRMgjzwPWzQBBDGPMz6X54P4JmlOWBYgBCXenJHeHwoqL03Yk9MJMxUWpVlFCrvpBkA84nlOMPG4aG0dZTOtBUbEzHI8j9MC51N+vL2/RHvj2KoFUKKRQCRJYnUeZ3gDyGDuIZBgEcCzfCfMRI9djHQg88INw1pUArKREn7pUeiWVCRTaS3JQYufKQPnj5WzB1I0sy/y6oIaAGvBiYBmNgMO+0jxl0Vk0QAQBaWuD7YnNMVFPz9MOQakVtb7TAqNU/Mfj6eXnhjk6PgGNstwZ6y1jSPjpIHCj7aA+ORNyARy+wcB08+6iAYjkQJGGG9tR4Op3DP1KlNS+tAoEy1p+QN/LCep2gqRJlB1emw+uKBPjxPdvP/AEv8x+7HOSFuItQDMH40T8Tg+ht9+F+Y4mOTfLCdseTviY1CYYUQypmi20n1/LH8uWZlZgpbSpYxsAOZxnl9sUOQ/wByzX+Vv+nGqt+ZzG3EgOJUKmYy8IghX1SAZJAIgt/lJtiOWVPQj78dl/Zt/gVv84/6RjlnaX/ea3/Eb78U0+LQQfNaPeC9oKlCuM1lhphjqViYKGJRuur77jbHcOz3a6hn6f8ACchgPFSb419uY8xbH57yv+7r/nP3Yadgf/Mcv6nHKbTOWtP0Mj2wLmKqrdmAHmcbDY4lO0X+J7YN2xF5gEa1uJq3hDqoPPf+3zwtzfCKkFsuysYkr4ZP+W9z5HCqlvil7ObNhHiZcibjJDjTZjLUjWrUMxoG5hQB6w0xiFz3a2q5imq0weYkt8z+WOr9vv8Ad63/AAG+444LS3XGgAkzjoz5WcliWJJO5NycbUqK6NRvLD8f17YwbfBNTc+o/HGmYTKTOcGCZGlmFLSzQwjwgXAv16j0xPMuL7P/APlFH/hf/sOOfnHDUBhxN88fDTb+mPkSPujDXsvxEKHpkxIMfKMKa3+FT9W/DA+U+MYG1xBIuIwzVdkbw7bg843H5exwClPWhO7EyL9JEfjgriPwJ/w//k2BqHwUvU/fguBDB0J4QkAqREGTPQ7/ADgYJ4YRrEkCTjzmd29sYDl6YzlYQ3CzVYnVvz/IY69kMtSbLUrirSrU01gG61AshgRdXF/rjjlD4D74vP2af4df1T/qbAVBbY7TmGiR23PHHOHVKg/dqjLM/wAKo1lY/wArHYFrX6+uJLM5N01U6i6aiASDvb78dG7Y/wCA/qPuwg7cf7wv/AH3YymxtaFfJMpLcPTT/EDFChkMDDDzEGZnp1wfmqGaZiwLHUAZDG8gHANDb2f7sNMj/hr6YZe25qeYbn//2Q=="/>
          <p:cNvSpPr>
            <a:spLocks noChangeAspect="1" noChangeArrowheads="1"/>
          </p:cNvSpPr>
          <p:nvPr/>
        </p:nvSpPr>
        <p:spPr bwMode="auto">
          <a:xfrm>
            <a:off x="1679575" y="-1790700"/>
            <a:ext cx="46863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3" name="Picture 9" descr="C:\Users\Meishing\Desktop\照片 3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0" y="1143000"/>
            <a:ext cx="1930400" cy="1447800"/>
          </a:xfrm>
          <a:prstGeom prst="rect">
            <a:avLst/>
          </a:prstGeom>
          <a:noFill/>
        </p:spPr>
      </p:pic>
      <p:pic>
        <p:nvPicPr>
          <p:cNvPr id="9" name="Picture 1" descr="C:\Users\Meishing\Dropbox\meizhouhuayu\pics\9.8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b="34716"/>
          <a:stretch>
            <a:fillRect/>
          </a:stretch>
        </p:blipFill>
        <p:spPr bwMode="auto">
          <a:xfrm>
            <a:off x="3733801" y="685800"/>
            <a:ext cx="2124075" cy="20574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81400" y="304800"/>
            <a:ext cx="2514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米</a:t>
            </a:r>
            <a:endParaRPr lang="en-US" sz="1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3657601"/>
            <a:ext cx="26670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玉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米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86600" y="838200"/>
            <a:ext cx="10668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米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飯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53400" y="3581401"/>
            <a:ext cx="19050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白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米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AEE1AD6-31C7-4741-B519-06311A1D3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64" y="80962"/>
            <a:ext cx="2712911" cy="271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12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2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C:\Users\Meishing\Dropbox\meizhouhuayu\pics\6.42.png"/>
          <p:cNvPicPr>
            <a:picLocks noChangeAspect="1" noChangeArrowheads="1"/>
          </p:cNvPicPr>
          <p:nvPr/>
        </p:nvPicPr>
        <p:blipFill>
          <a:blip r:embed="rId3" cstate="print"/>
          <a:srcRect t="15047"/>
          <a:stretch>
            <a:fillRect/>
          </a:stretch>
        </p:blipFill>
        <p:spPr bwMode="auto">
          <a:xfrm>
            <a:off x="7543800" y="792175"/>
            <a:ext cx="3124200" cy="2121951"/>
          </a:xfrm>
          <a:prstGeom prst="rect">
            <a:avLst/>
          </a:prstGeom>
          <a:noFill/>
        </p:spPr>
      </p:pic>
      <p:pic>
        <p:nvPicPr>
          <p:cNvPr id="7170" name="Picture 2" descr="my house by Anonymous - House by jmrivera. From OCAL 0.18 release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810001"/>
            <a:ext cx="3733800" cy="2781681"/>
          </a:xfrm>
          <a:prstGeom prst="rect">
            <a:avLst/>
          </a:prstGeom>
          <a:noFill/>
        </p:spPr>
      </p:pic>
      <p:pic>
        <p:nvPicPr>
          <p:cNvPr id="7171" name="Picture 3" descr="C:\Users\Meishing\Dropbox\meizhouhuayu\第一冊mics\zhong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1" y="4724400"/>
            <a:ext cx="1419225" cy="1276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Meishing\Dropbox\meizhouhuayu\第一冊mics\dajia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828801" y="4648201"/>
            <a:ext cx="2800351" cy="2027839"/>
          </a:xfrm>
          <a:prstGeom prst="rect">
            <a:avLst/>
          </a:prstGeom>
          <a:noFill/>
        </p:spPr>
      </p:pic>
      <p:pic>
        <p:nvPicPr>
          <p:cNvPr id="7173" name="Picture 5" descr="C:\Users\Meishing\Dropbox\meizhouhuayu\pics\9.1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2743200"/>
            <a:ext cx="7501466" cy="9144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9067800" y="4267200"/>
            <a:ext cx="10668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家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62200" y="3733801"/>
            <a:ext cx="19050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們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10200" y="1371601"/>
            <a:ext cx="19050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001000" y="1143000"/>
            <a:ext cx="38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>
            <a:extLst>
              <a:ext uri="{FF2B5EF4-FFF2-40B4-BE49-F238E27FC236}">
                <a16:creationId xmlns:a16="http://schemas.microsoft.com/office/drawing/2014/main" id="{DF7C0E59-025E-5842-88E9-3FEFBE862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1960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71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ishing\Dropbox\meizhouhuayu\pics\9.22.png"/>
          <p:cNvPicPr>
            <a:picLocks noChangeAspect="1" noChangeArrowheads="1"/>
          </p:cNvPicPr>
          <p:nvPr/>
        </p:nvPicPr>
        <p:blipFill>
          <a:blip r:embed="rId3" cstate="print"/>
          <a:srcRect l="13605" r="7313"/>
          <a:stretch>
            <a:fillRect/>
          </a:stretch>
        </p:blipFill>
        <p:spPr bwMode="auto">
          <a:xfrm>
            <a:off x="7848600" y="4038601"/>
            <a:ext cx="2362200" cy="2572173"/>
          </a:xfrm>
          <a:prstGeom prst="rect">
            <a:avLst/>
          </a:prstGeom>
          <a:noFill/>
        </p:spPr>
      </p:pic>
      <p:pic>
        <p:nvPicPr>
          <p:cNvPr id="9217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1" y="4495801"/>
            <a:ext cx="1504951" cy="1552575"/>
          </a:xfrm>
          <a:prstGeom prst="rect">
            <a:avLst/>
          </a:prstGeom>
          <a:noFill/>
        </p:spPr>
      </p:pic>
      <p:pic>
        <p:nvPicPr>
          <p:cNvPr id="9218" name="Picture 2" descr="C:\Users\Meishing\Dropbox\meizhouhuayu\pics\9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971801"/>
            <a:ext cx="8203182" cy="8096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181600" y="533401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8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990601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solidFill>
                  <a:schemeClr val="accent4">
                    <a:lumMod val="75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endParaRPr lang="en-US" sz="8000" dirty="0">
              <a:solidFill>
                <a:schemeClr val="accent4">
                  <a:lumMod val="75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5400" y="1371601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solidFill>
                  <a:srgbClr val="FF66FF"/>
                </a:solidFill>
                <a:latin typeface="Adobe Kaiti Std R" pitchFamily="18" charset="-128"/>
                <a:ea typeface="Adobe Kaiti Std R" pitchFamily="18" charset="-128"/>
              </a:rPr>
              <a:t>人</a:t>
            </a:r>
            <a:endParaRPr lang="en-US" sz="8000" dirty="0">
              <a:solidFill>
                <a:srgbClr val="FF66FF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791200" y="1600200"/>
            <a:ext cx="0" cy="381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791200" y="1752600"/>
            <a:ext cx="228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286000" y="4724401"/>
            <a:ext cx="12192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是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05600" y="43434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不是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9FD437A-B2C5-254A-85E5-6FC5B83C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932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92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Meishing\Dropbox\meizhouhuayu\pics\9.1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1066800"/>
            <a:ext cx="4191000" cy="2438400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>
            <a:off x="1524000" y="3505200"/>
            <a:ext cx="35814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Meishing\Desktop\美洲華語\美洲繪本\picture\首冊\5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982656"/>
            <a:ext cx="5278438" cy="2875344"/>
          </a:xfrm>
          <a:prstGeom prst="rect">
            <a:avLst/>
          </a:prstGeom>
          <a:noFill/>
        </p:spPr>
      </p:pic>
      <p:pic>
        <p:nvPicPr>
          <p:cNvPr id="6146" name="Picture 2" descr="C:\Users\Meishing\Dropbox\meizhouhuayu\第一冊mics\shang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696200" y="4191000"/>
            <a:ext cx="2463800" cy="230437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Meishing\Dropbox\meizhouhuayu\pics\9.17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1143000"/>
            <a:ext cx="8955677" cy="1447800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>
          <a:xfrm>
            <a:off x="2286000" y="2514600"/>
            <a:ext cx="7315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334000" y="2971800"/>
            <a:ext cx="381000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Meishing\Dropbox\meizhouhuayu\第一冊mics\boy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572000" y="3657600"/>
            <a:ext cx="1341120" cy="1752600"/>
          </a:xfrm>
          <a:prstGeom prst="rect">
            <a:avLst/>
          </a:prstGeom>
          <a:noFill/>
        </p:spPr>
      </p:pic>
      <p:pic>
        <p:nvPicPr>
          <p:cNvPr id="2051" name="Picture 3" descr="C:\Users\Meishing\Dropbox\meizhouhuayu\第一冊mics\girl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867400" y="3505200"/>
            <a:ext cx="1611630" cy="2057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Meishing\Dropbox\meizhouhuayu\pics\9.18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1066801"/>
            <a:ext cx="7848601" cy="1428901"/>
          </a:xfrm>
          <a:prstGeom prst="rect">
            <a:avLst/>
          </a:prstGeom>
          <a:noFill/>
        </p:spPr>
      </p:pic>
      <p:pic>
        <p:nvPicPr>
          <p:cNvPr id="4" name="Picture 6" descr="Clock + Calendar by rihard - analog, analog, calendar, calendar, clip art, clipart, clock, clock, date, date, image, media, planning, planning, png, public domain, schedule, schedule, svg, time, time, timeline, timeline, "/>
          <p:cNvPicPr>
            <a:picLocks noChangeAspect="1" noChangeArrowheads="1"/>
          </p:cNvPicPr>
          <p:nvPr/>
        </p:nvPicPr>
        <p:blipFill>
          <a:blip r:embed="rId4" cstate="print"/>
          <a:srcRect r="9375" b="8108"/>
          <a:stretch>
            <a:fillRect/>
          </a:stretch>
        </p:blipFill>
        <p:spPr bwMode="auto">
          <a:xfrm>
            <a:off x="2590800" y="3657600"/>
            <a:ext cx="2209800" cy="2590800"/>
          </a:xfrm>
          <a:prstGeom prst="rect">
            <a:avLst/>
          </a:prstGeom>
          <a:noFill/>
        </p:spPr>
      </p:pic>
      <p:pic>
        <p:nvPicPr>
          <p:cNvPr id="5" name="Picture 6" descr="Clock + Calendar by rihard - analog, analog, calendar, calendar, clip art, clipart, clock, clock, date, date, image, media, planning, planning, png, public domain, schedule, schedule, svg, time, time, timeline, timeline, "/>
          <p:cNvPicPr>
            <a:picLocks noChangeAspect="1" noChangeArrowheads="1"/>
          </p:cNvPicPr>
          <p:nvPr/>
        </p:nvPicPr>
        <p:blipFill>
          <a:blip r:embed="rId4" cstate="print"/>
          <a:srcRect r="9375" b="8108"/>
          <a:stretch>
            <a:fillRect/>
          </a:stretch>
        </p:blipFill>
        <p:spPr bwMode="auto">
          <a:xfrm>
            <a:off x="6781800" y="3657600"/>
            <a:ext cx="2209800" cy="259080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>
            <a:off x="2438400" y="2438400"/>
            <a:ext cx="6096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Arrow 8"/>
          <p:cNvSpPr/>
          <p:nvPr/>
        </p:nvSpPr>
        <p:spPr>
          <a:xfrm>
            <a:off x="5181600" y="4724400"/>
            <a:ext cx="1219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895600" y="4495800"/>
            <a:ext cx="16002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86600" y="4419600"/>
            <a:ext cx="16002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43200" y="4267200"/>
            <a:ext cx="175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六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0400" y="4191000"/>
            <a:ext cx="175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1000" y="3657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 pitchFamily="34" charset="0"/>
                <a:ea typeface="Adobe Fan Heiti Std B" pitchFamily="34" charset="-128"/>
              </a:rPr>
              <a:t>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82000" y="3657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 pitchFamily="34" charset="0"/>
                <a:ea typeface="Adobe Fan Heiti Std B" pitchFamily="34" charset="-128"/>
              </a:rPr>
              <a:t>y</a:t>
            </a:r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Meishing\Dropbox\meizhouhuayu\pics\9.15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819401"/>
            <a:ext cx="7652116" cy="892175"/>
          </a:xfrm>
          <a:prstGeom prst="rect">
            <a:avLst/>
          </a:prstGeom>
          <a:noFill/>
        </p:spPr>
      </p:pic>
      <p:pic>
        <p:nvPicPr>
          <p:cNvPr id="8197" name="Picture 5" descr="C:\Users\Meishing\Dropbox\meizhouhuayu\pics\9.2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4648200"/>
            <a:ext cx="2743200" cy="1737360"/>
          </a:xfrm>
          <a:prstGeom prst="rect">
            <a:avLst/>
          </a:prstGeom>
          <a:noFill/>
        </p:spPr>
      </p:pic>
      <p:pic>
        <p:nvPicPr>
          <p:cNvPr id="8198" name="Picture 6" descr="C:\Users\Meishing\Dropbox\meizhouhuayu\pics\9.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4419600"/>
            <a:ext cx="2585976" cy="215265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828800" y="4495801"/>
            <a:ext cx="12192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有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77000" y="4343400"/>
            <a:ext cx="12192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沒有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04B3AA8-188D-8F40-BB8D-07F35914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3243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B82876F9-A656-A64D-B371-10277BE3D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480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Users\Meishing\Dropbox\meizhouhuayu\pics\9.1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1143000"/>
            <a:ext cx="5757863" cy="3200400"/>
          </a:xfrm>
          <a:prstGeom prst="rect">
            <a:avLst/>
          </a:prstGeom>
          <a:noFill/>
        </p:spPr>
      </p:pic>
      <p:pic>
        <p:nvPicPr>
          <p:cNvPr id="3" name="Picture 2" descr="C:\Users\Meishing\Dropbox\meizhouhuayu\pics\9.22.png"/>
          <p:cNvPicPr>
            <a:picLocks noChangeAspect="1" noChangeArrowheads="1"/>
          </p:cNvPicPr>
          <p:nvPr/>
        </p:nvPicPr>
        <p:blipFill>
          <a:blip r:embed="rId4" cstate="print"/>
          <a:srcRect l="13964" r="4580"/>
          <a:stretch>
            <a:fillRect/>
          </a:stretch>
        </p:blipFill>
        <p:spPr bwMode="auto">
          <a:xfrm>
            <a:off x="7620000" y="4051663"/>
            <a:ext cx="2438400" cy="2577737"/>
          </a:xfrm>
          <a:prstGeom prst="rect">
            <a:avLst/>
          </a:prstGeom>
          <a:noFill/>
        </p:spPr>
      </p:pic>
      <p:pic>
        <p:nvPicPr>
          <p:cNvPr id="3075" name="Picture 3" descr="Math Girl  by Scout - girl with pencil and calculator in a cloud of math symbols, drawn in comic sty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1447801"/>
            <a:ext cx="2286000" cy="2191703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>
            <a:off x="1524000" y="3276600"/>
            <a:ext cx="5334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524000" y="4267200"/>
            <a:ext cx="5334000" cy="0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867400" y="4648200"/>
            <a:ext cx="12192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沒有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Multiply 9"/>
          <p:cNvSpPr/>
          <p:nvPr/>
        </p:nvSpPr>
        <p:spPr>
          <a:xfrm>
            <a:off x="7772400" y="1066800"/>
            <a:ext cx="2667000" cy="3352800"/>
          </a:xfrm>
          <a:prstGeom prst="mathMultiply">
            <a:avLst>
              <a:gd name="adj1" fmla="val 9268"/>
            </a:avLst>
          </a:prstGeom>
          <a:solidFill>
            <a:srgbClr val="66FF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Meishing\Dropbox\meizhouhuayu\pics\9.20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1143000"/>
            <a:ext cx="6905296" cy="2286000"/>
          </a:xfrm>
          <a:prstGeom prst="rect">
            <a:avLst/>
          </a:prstGeom>
          <a:noFill/>
        </p:spPr>
      </p:pic>
      <p:pic>
        <p:nvPicPr>
          <p:cNvPr id="2050" name="Picture 2" descr="C:\Users\Meishing\Dropbox\meizhouhuayu\pics\9.22.png"/>
          <p:cNvPicPr>
            <a:picLocks noChangeAspect="1" noChangeArrowheads="1"/>
          </p:cNvPicPr>
          <p:nvPr/>
        </p:nvPicPr>
        <p:blipFill>
          <a:blip r:embed="rId4" cstate="print"/>
          <a:srcRect l="13964" r="6907"/>
          <a:stretch>
            <a:fillRect/>
          </a:stretch>
        </p:blipFill>
        <p:spPr bwMode="auto">
          <a:xfrm>
            <a:off x="2438400" y="3657600"/>
            <a:ext cx="2590800" cy="2819400"/>
          </a:xfrm>
          <a:prstGeom prst="rect">
            <a:avLst/>
          </a:prstGeom>
          <a:noFill/>
        </p:spPr>
      </p:pic>
      <p:pic>
        <p:nvPicPr>
          <p:cNvPr id="2051" name="Picture 3" descr="C:\Users\Meishing\Dropbox\meizhouhuayu\pics\9.2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0690" y="3505200"/>
            <a:ext cx="4097311" cy="3352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029200" y="4343400"/>
            <a:ext cx="12192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沒有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209800" y="2209800"/>
            <a:ext cx="56388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133600" y="3352800"/>
            <a:ext cx="5562600" cy="0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C:\Users\Meishing\Desktop\美洲華語\美洲一\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948768" y="859312"/>
            <a:ext cx="8467715" cy="5998688"/>
          </a:xfrm>
          <a:prstGeom prst="rect">
            <a:avLst/>
          </a:prstGeom>
          <a:noFill/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600058" y="2492896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7568" y="3717032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7568" y="4725144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7568" y="5661248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Users\Meishing\Dropbox\meizhouhuayu\pics\9.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066800"/>
            <a:ext cx="5586125" cy="2514600"/>
          </a:xfrm>
          <a:prstGeom prst="rect">
            <a:avLst/>
          </a:prstGeom>
          <a:noFill/>
        </p:spPr>
      </p:pic>
      <p:pic>
        <p:nvPicPr>
          <p:cNvPr id="1027" name="Picture 3" descr="tango applications office by warszawianka - office icons from tango desktop icon set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1219200"/>
            <a:ext cx="2362200" cy="2362200"/>
          </a:xfrm>
          <a:prstGeom prst="rect">
            <a:avLst/>
          </a:prstGeom>
          <a:noFill/>
        </p:spPr>
      </p:pic>
      <p:pic>
        <p:nvPicPr>
          <p:cNvPr id="4" name="Picture 2" descr="C:\Users\Meishing\Dropbox\meizhouhuayu\pics\9.22.png"/>
          <p:cNvPicPr>
            <a:picLocks noChangeAspect="1" noChangeArrowheads="1"/>
          </p:cNvPicPr>
          <p:nvPr/>
        </p:nvPicPr>
        <p:blipFill>
          <a:blip r:embed="rId5" cstate="print"/>
          <a:srcRect l="13964" r="6907"/>
          <a:stretch>
            <a:fillRect/>
          </a:stretch>
        </p:blipFill>
        <p:spPr bwMode="auto">
          <a:xfrm>
            <a:off x="7315200" y="3810000"/>
            <a:ext cx="2590800" cy="28194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638800" y="4343400"/>
            <a:ext cx="12192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沒有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209800" y="3581400"/>
            <a:ext cx="4343400" cy="0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09800" y="2209800"/>
            <a:ext cx="44958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23" presetClass="entr" presetSubtype="16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21336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2400" y="1676400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妳有小黑貓嗎？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191000" y="2438400"/>
            <a:ext cx="39624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1" name="Picture 1" descr="C:\Users\Meishing\Dropbox\meizhouhuayu\pics\9.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895600"/>
            <a:ext cx="4284700" cy="3379642"/>
          </a:xfrm>
          <a:prstGeom prst="rect">
            <a:avLst/>
          </a:prstGeom>
          <a:noFill/>
        </p:spPr>
      </p:pic>
      <p:pic>
        <p:nvPicPr>
          <p:cNvPr id="15363" name="Picture 3" descr="black cat by chikiyo - ak student, animal, black cat, cartoon, cat, clip art, clipart, eyes,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3000" y="1219200"/>
            <a:ext cx="1676400" cy="16764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114800" y="4495800"/>
            <a:ext cx="12192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沒有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14800" y="2971801"/>
            <a:ext cx="12192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有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53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C:\Users\Meishing\Desktop\美洲華語\美洲一\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524000" y="1052736"/>
            <a:ext cx="9040716" cy="5616624"/>
          </a:xfrm>
          <a:prstGeom prst="rect">
            <a:avLst/>
          </a:prstGeom>
          <a:noFill/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62770" y="1196752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23992" y="2636912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023992" y="3861048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23992" y="5085184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47728" y="630932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叮鈴鈴！下課了！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唸一唸：小白米</a:t>
            </a:r>
            <a:endParaRPr lang="en-US" sz="72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Meishing\Dropbox\meizhouhuayu\pics\9.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5791200" cy="6858000"/>
          </a:xfrm>
          <a:prstGeom prst="rect">
            <a:avLst/>
          </a:prstGeom>
          <a:noFill/>
        </p:spPr>
      </p:pic>
      <p:pic>
        <p:nvPicPr>
          <p:cNvPr id="35843" name="Picture 3" descr="C:\Users\Meishing\Dropbox\meizhouhuayu\pics\9.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1" y="2286000"/>
            <a:ext cx="1514475" cy="150495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162800" y="0"/>
            <a:ext cx="35052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6" name="Picture 6" descr="Bowl of rice and chopsticks by dkdlv - Cleaned and optimized version of the bowl of rice initially uploaded by johnny_automatic (Before 127ko, now 19ko). The aliasing has been removed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5105400"/>
            <a:ext cx="1033220" cy="8382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67800" y="3048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0" y="685800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24000" y="1524000"/>
            <a:ext cx="525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24000" y="23622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24000" y="3276600"/>
            <a:ext cx="510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24000" y="4114800"/>
            <a:ext cx="518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24000" y="4953000"/>
            <a:ext cx="518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24000" y="5867400"/>
            <a:ext cx="297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524000" y="66294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Meishing\Dropbox\meizhouhuayu\pics\9.3.png"/>
          <p:cNvPicPr>
            <a:picLocks noChangeAspect="1" noChangeArrowheads="1"/>
          </p:cNvPicPr>
          <p:nvPr/>
        </p:nvPicPr>
        <p:blipFill>
          <a:blip r:embed="rId6" cstate="print"/>
          <a:srcRect l="77494"/>
          <a:stretch>
            <a:fillRect/>
          </a:stretch>
        </p:blipFill>
        <p:spPr bwMode="auto">
          <a:xfrm>
            <a:off x="7620000" y="5105400"/>
            <a:ext cx="1676400" cy="1752600"/>
          </a:xfrm>
          <a:prstGeom prst="rect">
            <a:avLst/>
          </a:prstGeom>
          <a:noFill/>
        </p:spPr>
      </p:pic>
      <p:pic>
        <p:nvPicPr>
          <p:cNvPr id="21" name="Picture 2" descr="C:\Users\Meishing\Dropbox\meizhouhuayu\pics\9.3.png"/>
          <p:cNvPicPr>
            <a:picLocks noChangeAspect="1" noChangeArrowheads="1"/>
          </p:cNvPicPr>
          <p:nvPr/>
        </p:nvPicPr>
        <p:blipFill>
          <a:blip r:embed="rId6" cstate="print"/>
          <a:srcRect l="51918" r="26599"/>
          <a:stretch>
            <a:fillRect/>
          </a:stretch>
        </p:blipFill>
        <p:spPr bwMode="auto">
          <a:xfrm>
            <a:off x="7282070" y="0"/>
            <a:ext cx="1252330" cy="1371600"/>
          </a:xfrm>
          <a:prstGeom prst="rect">
            <a:avLst/>
          </a:prstGeom>
          <a:noFill/>
        </p:spPr>
      </p:pic>
      <p:pic>
        <p:nvPicPr>
          <p:cNvPr id="22" name="Picture 2" descr="C:\Users\Meishing\Dropbox\meizhouhuayu\pics\9.3.png"/>
          <p:cNvPicPr>
            <a:picLocks noChangeAspect="1" noChangeArrowheads="1"/>
          </p:cNvPicPr>
          <p:nvPr/>
        </p:nvPicPr>
        <p:blipFill>
          <a:blip r:embed="rId6" cstate="print"/>
          <a:srcRect l="26343" r="52174"/>
          <a:stretch>
            <a:fillRect/>
          </a:stretch>
        </p:blipFill>
        <p:spPr bwMode="auto">
          <a:xfrm>
            <a:off x="8839200" y="3352800"/>
            <a:ext cx="1600200" cy="1752600"/>
          </a:xfrm>
          <a:prstGeom prst="rect">
            <a:avLst/>
          </a:prstGeom>
          <a:noFill/>
        </p:spPr>
      </p:pic>
      <p:pic>
        <p:nvPicPr>
          <p:cNvPr id="23" name="Picture 2" descr="C:\Users\Meishing\Dropbox\meizhouhuayu\pics\9.3.png"/>
          <p:cNvPicPr>
            <a:picLocks noChangeAspect="1" noChangeArrowheads="1"/>
          </p:cNvPicPr>
          <p:nvPr/>
        </p:nvPicPr>
        <p:blipFill>
          <a:blip r:embed="rId6" cstate="print"/>
          <a:srcRect r="77749"/>
          <a:stretch>
            <a:fillRect/>
          </a:stretch>
        </p:blipFill>
        <p:spPr bwMode="auto">
          <a:xfrm>
            <a:off x="8610600" y="1219200"/>
            <a:ext cx="1657350" cy="1752600"/>
          </a:xfrm>
          <a:prstGeom prst="rect">
            <a:avLst/>
          </a:prstGeom>
          <a:noFill/>
        </p:spPr>
      </p:pic>
      <p:pic>
        <p:nvPicPr>
          <p:cNvPr id="35844" name="Picture 4" descr="C:\Users\Meishing\Desktop\照片 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1" y="5867400"/>
            <a:ext cx="1020763" cy="76557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-02 第六單元 第九課 念一念 一粒米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7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5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50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50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358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000"/>
                            </p:stCondLst>
                            <p:childTnLst>
                              <p:par>
                                <p:cTn id="4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58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000"/>
                            </p:stCondLst>
                            <p:childTnLst>
                              <p:par>
                                <p:cTn id="4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0"/>
                            </p:stCondLst>
                            <p:childTnLst>
                              <p:par>
                                <p:cTn id="53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Meishing\Dropbox\meizhouhuayu\pics\9.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5791200" cy="6858000"/>
          </a:xfrm>
          <a:prstGeom prst="rect">
            <a:avLst/>
          </a:prstGeom>
          <a:noFill/>
        </p:spPr>
      </p:pic>
      <p:pic>
        <p:nvPicPr>
          <p:cNvPr id="35843" name="Picture 3" descr="C:\Users\Meishing\Dropbox\meizhouhuayu\pics\9.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1" y="2286000"/>
            <a:ext cx="1514475" cy="150495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162800" y="0"/>
            <a:ext cx="35052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4" name="Picture 4" descr="C:\Users\Meishing\Desktop\照片 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1" y="5867400"/>
            <a:ext cx="1020763" cy="765572"/>
          </a:xfrm>
          <a:prstGeom prst="rect">
            <a:avLst/>
          </a:prstGeom>
          <a:noFill/>
        </p:spPr>
      </p:pic>
      <p:pic>
        <p:nvPicPr>
          <p:cNvPr id="35846" name="Picture 6" descr="Bowl of rice and chopsticks by dkdlv - Cleaned and optimized version of the bowl of rice initially uploaded by johnny_automatic (Before 127ko, now 19ko). The aliasing has been removed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5105400"/>
            <a:ext cx="1033220" cy="8382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67800" y="3048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0" y="685800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24000" y="1524000"/>
            <a:ext cx="525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24000" y="23622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24000" y="3276600"/>
            <a:ext cx="510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24000" y="4114800"/>
            <a:ext cx="518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24000" y="4953000"/>
            <a:ext cx="518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24000" y="5867400"/>
            <a:ext cx="297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524000" y="66294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C:\Users\Meishing\Dropbox\meizhouhuayu\pics\9.3.png"/>
          <p:cNvPicPr>
            <a:picLocks noChangeAspect="1" noChangeArrowheads="1"/>
          </p:cNvPicPr>
          <p:nvPr/>
        </p:nvPicPr>
        <p:blipFill>
          <a:blip r:embed="rId7" cstate="print"/>
          <a:srcRect l="51918" r="26599"/>
          <a:stretch>
            <a:fillRect/>
          </a:stretch>
        </p:blipFill>
        <p:spPr bwMode="auto">
          <a:xfrm>
            <a:off x="7282070" y="0"/>
            <a:ext cx="1252330" cy="1371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-02 第六單元 第九課 念一念 一粒米 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5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50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358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5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0"/>
                            </p:stCondLst>
                            <p:childTnLst>
                              <p:par>
                                <p:cTn id="4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58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000"/>
                            </p:stCondLst>
                            <p:childTnLst>
                              <p:par>
                                <p:cTn id="4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000"/>
                            </p:stCondLst>
                            <p:childTnLst>
                              <p:par>
                                <p:cTn id="53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8000"/>
                            </p:stCondLst>
                            <p:childTnLst>
                              <p:par>
                                <p:cTn id="58" presetID="23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3000"/>
                            </p:stCondLst>
                            <p:childTnLst>
                              <p:par>
                                <p:cTn id="6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6000"/>
                            </p:stCondLst>
                            <p:childTnLst>
                              <p:par>
                                <p:cTn id="7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9000"/>
                            </p:stCondLst>
                            <p:childTnLst>
                              <p:par>
                                <p:cTn id="76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1000"/>
                            </p:stCondLst>
                            <p:childTnLst>
                              <p:par>
                                <p:cTn id="8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3000"/>
                            </p:stCondLst>
                            <p:childTnLst>
                              <p:par>
                                <p:cTn id="8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0"/>
                            </p:stCondLst>
                            <p:childTnLst>
                              <p:par>
                                <p:cTn id="9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7000"/>
                            </p:stCondLst>
                            <p:childTnLst>
                              <p:par>
                                <p:cTn id="10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9000"/>
                            </p:stCondLst>
                            <p:childTnLst>
                              <p:par>
                                <p:cTn id="106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C:\Users\Meishing\Dropbox\meizhouhuayu\pics\9.1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828800" y="3048000"/>
            <a:ext cx="1752600" cy="3586446"/>
          </a:xfrm>
          <a:prstGeom prst="rect">
            <a:avLst/>
          </a:prstGeom>
          <a:noFill/>
        </p:spPr>
      </p:pic>
      <p:pic>
        <p:nvPicPr>
          <p:cNvPr id="13314" name="Picture 2" descr="C:\Users\Meishing\Dropbox\meizhouhuayu\pics\6.3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1" y="4800600"/>
            <a:ext cx="1438275" cy="1600200"/>
          </a:xfrm>
          <a:prstGeom prst="rect">
            <a:avLst/>
          </a:prstGeom>
          <a:noFill/>
        </p:spPr>
      </p:pic>
      <p:pic>
        <p:nvPicPr>
          <p:cNvPr id="13315" name="Picture 3" descr="C:\Users\Meishing\Dropbox\meizhouhuayu\pics\6.3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63001" y="4648201"/>
            <a:ext cx="1419225" cy="1800225"/>
          </a:xfrm>
          <a:prstGeom prst="rect">
            <a:avLst/>
          </a:prstGeom>
          <a:noFill/>
        </p:spPr>
      </p:pic>
      <p:pic>
        <p:nvPicPr>
          <p:cNvPr id="13316" name="Picture 4" descr="C:\Users\Meishing\Dropbox\meizhouhuayu\pics\4.3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1" y="4800600"/>
            <a:ext cx="1319161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7" name="Picture 5" descr="C:\Users\Meishing\Dropbox\meizhouhuayu\pics\4.3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1001" y="4419600"/>
            <a:ext cx="1260829" cy="2152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9" name="Picture 7" descr="https://encrypted-tbn1.gstatic.com/images?q=tbn:ANd9GcSjBuZ_XAvxh5nupuHzbZGiznvN2R53lwYzhggsJMNavksnwVr6e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29600" y="884880"/>
            <a:ext cx="1905000" cy="2325046"/>
          </a:xfrm>
          <a:prstGeom prst="rect">
            <a:avLst/>
          </a:prstGeom>
          <a:noFill/>
        </p:spPr>
      </p:pic>
      <p:pic>
        <p:nvPicPr>
          <p:cNvPr id="9" name="Picture 1" descr="C:\Users\Meishing\Dropbox\meizhouhuayu\pics\9.1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b="27761"/>
          <a:stretch>
            <a:fillRect/>
          </a:stretch>
        </p:blipFill>
        <p:spPr bwMode="auto">
          <a:xfrm>
            <a:off x="4090147" y="1219200"/>
            <a:ext cx="1701053" cy="23622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886200" y="1143001"/>
            <a:ext cx="1752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亻</a:t>
            </a:r>
            <a:endParaRPr lang="en-US" sz="15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15000" y="3505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大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人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77000" y="1219200"/>
            <a:ext cx="12192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好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人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05801" y="1295401"/>
            <a:ext cx="1504951" cy="1552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BBE0D9D-E0D3-644E-B532-C0E41D299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0" y="187036"/>
            <a:ext cx="2701570" cy="270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33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Meishing\Dropbox\meizhouhuayu\pics\9.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4572001"/>
            <a:ext cx="2819400" cy="2021457"/>
          </a:xfrm>
          <a:prstGeom prst="rect">
            <a:avLst/>
          </a:prstGeom>
          <a:noFill/>
        </p:spPr>
      </p:pic>
      <p:pic>
        <p:nvPicPr>
          <p:cNvPr id="12290" name="Picture 2" descr="C:\Users\Meishing\Dropbox\meizhouhuayu\pics\9.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3100" y="2667001"/>
            <a:ext cx="6920664" cy="796925"/>
          </a:xfrm>
          <a:prstGeom prst="rect">
            <a:avLst/>
          </a:prstGeom>
          <a:noFill/>
        </p:spPr>
      </p:pic>
      <p:pic>
        <p:nvPicPr>
          <p:cNvPr id="12291" name="Picture 3" descr="C:\Users\Meishing\Dropbox\meizhouhuayu\pics\6.4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1" y="4953001"/>
            <a:ext cx="1666875" cy="1533525"/>
          </a:xfrm>
          <a:prstGeom prst="rect">
            <a:avLst/>
          </a:prstGeom>
          <a:noFill/>
        </p:spPr>
      </p:pic>
      <p:pic>
        <p:nvPicPr>
          <p:cNvPr id="12293" name="Picture 5" descr="alarm clock is  angry by OlKu - alarm-clock, angry, cartoon, clip art, clipart, get up, laziness, morning, ringing, time, vector,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96401" y="4953000"/>
            <a:ext cx="869537" cy="1295400"/>
          </a:xfrm>
          <a:prstGeom prst="rect">
            <a:avLst/>
          </a:prstGeom>
          <a:noFill/>
        </p:spPr>
      </p:pic>
      <p:pic>
        <p:nvPicPr>
          <p:cNvPr id="12295" name="Picture 7" descr="Turtle Penguin by Moini - Penguin designed for web site with a turtle's shell on his back wearing a bow tie - World Turtle Day is on May, 23rd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1" y="4572000"/>
            <a:ext cx="1551623" cy="2286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895600" y="3581401"/>
            <a:ext cx="1828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過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來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77200" y="3657601"/>
            <a:ext cx="1828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起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來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276600" y="5334000"/>
            <a:ext cx="762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698257A2-C8D2-C64E-9910-F8A5E28A8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39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CF72523-9EDF-FD4B-8871-8057A27A0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763" y="331489"/>
            <a:ext cx="2141837" cy="21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2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22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Users\Meishing\Dropbox\meizhouhuayu\pics\9.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752600" y="3276600"/>
            <a:ext cx="2191780" cy="3276600"/>
          </a:xfrm>
          <a:prstGeom prst="rect">
            <a:avLst/>
          </a:prstGeom>
          <a:noFill/>
        </p:spPr>
      </p:pic>
      <p:pic>
        <p:nvPicPr>
          <p:cNvPr id="10242" name="Picture 2" descr="C:\Users\Meishing\Dropbox\meizhouhuayu\pics\9.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3401" y="4724400"/>
            <a:ext cx="1895475" cy="1883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landscape with red farm by rg1024 - A simple landscape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062895"/>
            <a:ext cx="3429000" cy="1958055"/>
          </a:xfrm>
          <a:prstGeom prst="rect">
            <a:avLst/>
          </a:prstGeom>
          <a:noFill/>
        </p:spPr>
      </p:pic>
      <p:pic>
        <p:nvPicPr>
          <p:cNvPr id="6" name="Picture 8" descr="File:Madipally corn.jpg"/>
          <p:cNvPicPr>
            <a:picLocks noChangeAspect="1" noChangeArrowheads="1"/>
          </p:cNvPicPr>
          <p:nvPr/>
        </p:nvPicPr>
        <p:blipFill>
          <a:blip r:embed="rId6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648200" y="4648200"/>
            <a:ext cx="2480634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495800" y="3352801"/>
            <a:ext cx="26670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玉米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田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53400" y="3429001"/>
            <a:ext cx="1828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種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田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" name="Picture 1" descr="C:\Users\Meishing\Dropbox\meizhouhuayu\pics\9.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b="30233"/>
          <a:stretch>
            <a:fillRect/>
          </a:stretch>
        </p:blipFill>
        <p:spPr bwMode="auto">
          <a:xfrm>
            <a:off x="3810000" y="762000"/>
            <a:ext cx="2191780" cy="22860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114800" y="914400"/>
            <a:ext cx="1676400" cy="1676400"/>
          </a:xfrm>
          <a:prstGeom prst="rect">
            <a:avLst/>
          </a:prstGeom>
          <a:solidFill>
            <a:schemeClr val="bg1">
              <a:alpha val="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0" idx="1"/>
            <a:endCxn id="10" idx="3"/>
          </p:cNvCxnSpPr>
          <p:nvPr/>
        </p:nvCxnSpPr>
        <p:spPr>
          <a:xfrm>
            <a:off x="4114800" y="1752600"/>
            <a:ext cx="1676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0" idx="2"/>
            <a:endCxn id="10" idx="0"/>
          </p:cNvCxnSpPr>
          <p:nvPr/>
        </p:nvCxnSpPr>
        <p:spPr>
          <a:xfrm flipV="1">
            <a:off x="4953000" y="914400"/>
            <a:ext cx="0" cy="1676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A984EB1D-6F9A-6A4E-BB63-94E5CA0C7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15119"/>
            <a:ext cx="30099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3044</TotalTime>
  <Words>73</Words>
  <Application>Microsoft Macintosh PowerPoint</Application>
  <PresentationFormat>Widescreen</PresentationFormat>
  <Paragraphs>41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Adobe Kaiti Std R</vt:lpstr>
      <vt:lpstr>華康楷書體注音</vt:lpstr>
      <vt:lpstr>Arial</vt:lpstr>
      <vt:lpstr>Arial Black</vt:lpstr>
      <vt:lpstr>Calibri</vt:lpstr>
      <vt:lpstr>Gill Sans MT</vt:lpstr>
      <vt:lpstr>Parcel</vt:lpstr>
      <vt:lpstr>美洲華語第一冊</vt:lpstr>
      <vt:lpstr>PowerPoint Presentation</vt:lpstr>
      <vt:lpstr>唸一唸：小白米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句子練習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53</cp:revision>
  <dcterms:created xsi:type="dcterms:W3CDTF">2014-03-12T20:49:20Z</dcterms:created>
  <dcterms:modified xsi:type="dcterms:W3CDTF">2021-04-07T22:10:06Z</dcterms:modified>
</cp:coreProperties>
</file>